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602-31DE-434D-BA7E-554195B3D2AB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2EA-6AA8-4FEA-82BF-8B0DA9FEC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602-31DE-434D-BA7E-554195B3D2AB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2EA-6AA8-4FEA-82BF-8B0DA9FEC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602-31DE-434D-BA7E-554195B3D2AB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2EA-6AA8-4FEA-82BF-8B0DA9FEC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602-31DE-434D-BA7E-554195B3D2AB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2EA-6AA8-4FEA-82BF-8B0DA9FEC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602-31DE-434D-BA7E-554195B3D2AB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2EA-6AA8-4FEA-82BF-8B0DA9FEC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602-31DE-434D-BA7E-554195B3D2AB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2EA-6AA8-4FEA-82BF-8B0DA9FEC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602-31DE-434D-BA7E-554195B3D2AB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2EA-6AA8-4FEA-82BF-8B0DA9FEC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602-31DE-434D-BA7E-554195B3D2AB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2EA-6AA8-4FEA-82BF-8B0DA9FEC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602-31DE-434D-BA7E-554195B3D2AB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2EA-6AA8-4FEA-82BF-8B0DA9FEC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602-31DE-434D-BA7E-554195B3D2AB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2EA-6AA8-4FEA-82BF-8B0DA9FEC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602-31DE-434D-BA7E-554195B3D2AB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2EA-6AA8-4FEA-82BF-8B0DA9FEC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12602-31DE-434D-BA7E-554195B3D2AB}" type="datetimeFigureOut">
              <a:rPr lang="en-GB" smtClean="0"/>
              <a:pPr/>
              <a:t>14/04/2013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142EA-6AA8-4FEA-82BF-8B0DA9FECF9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4.jpeg"/><Relationship Id="rId3" Type="http://schemas.openxmlformats.org/officeDocument/2006/relationships/image" Target="../media/image2.png"/><Relationship Id="rId17" Type="http://schemas.openxmlformats.org/officeDocument/2006/relationships/image" Target="../media/image3.jpeg"/><Relationship Id="rId2" Type="http://schemas.openxmlformats.org/officeDocument/2006/relationships/image" Target="../media/image1.png"/><Relationship Id="rId16" Type="http://schemas.microsoft.com/office/2007/relationships/hdphoto" Target="../media/hdphoto12.wd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776" y="18864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accent1"/>
                </a:solidFill>
                <a:latin typeface="Comic Sans MS" pitchFamily="66" charset="0"/>
              </a:rPr>
              <a:t>Forestry </a:t>
            </a:r>
            <a:r>
              <a:rPr lang="en-GB" sz="3600" dirty="0">
                <a:solidFill>
                  <a:schemeClr val="accent1"/>
                </a:solidFill>
                <a:latin typeface="Comic Sans MS" pitchFamily="66" charset="0"/>
              </a:rPr>
              <a:t>I</a:t>
            </a:r>
            <a:r>
              <a:rPr lang="en-GB" sz="3600" dirty="0" smtClean="0">
                <a:solidFill>
                  <a:schemeClr val="accent1"/>
                </a:solidFill>
                <a:latin typeface="Comic Sans MS" pitchFamily="66" charset="0"/>
              </a:rPr>
              <a:t>ndustry</a:t>
            </a:r>
            <a:endParaRPr lang="en-GB" sz="36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99592" y="1268760"/>
            <a:ext cx="2063532" cy="2276872"/>
            <a:chOff x="395536" y="404664"/>
            <a:chExt cx="2063532" cy="227687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404664"/>
              <a:ext cx="2063532" cy="2276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539552" y="1988840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Group Work</a:t>
              </a:r>
              <a:endParaRPr lang="en-GB" dirty="0"/>
            </a:p>
          </p:txBody>
        </p:sp>
      </p:grpSp>
      <p:sp>
        <p:nvSpPr>
          <p:cNvPr id="8" name="Right Arrow 7"/>
          <p:cNvSpPr/>
          <p:nvPr/>
        </p:nvSpPr>
        <p:spPr>
          <a:xfrm>
            <a:off x="3923928" y="1916832"/>
            <a:ext cx="72008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16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003" y="476672"/>
            <a:ext cx="4704521" cy="3528392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 rot="5400000">
            <a:off x="7092280" y="3284984"/>
            <a:ext cx="72008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 rot="10800000">
            <a:off x="2267744" y="4869160"/>
            <a:ext cx="720080" cy="57606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 rot="10800000">
            <a:off x="5580112" y="4869160"/>
            <a:ext cx="720080" cy="57606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0" descr="G:\Other\FYP\Pictures and sketches\Graphic organiser.JPG"/>
          <p:cNvPicPr>
            <a:picLocks noChangeAspect="1" noChangeArrowheads="1"/>
          </p:cNvPicPr>
          <p:nvPr/>
        </p:nvPicPr>
        <p:blipFill>
          <a:blip r:embed="rId17" cstate="print">
            <a:lum bright="10000" contrast="40000"/>
          </a:blip>
          <a:srcRect l="9001" r="5485"/>
          <a:stretch>
            <a:fillRect/>
          </a:stretch>
        </p:blipFill>
        <p:spPr bwMode="auto">
          <a:xfrm>
            <a:off x="6372200" y="4437111"/>
            <a:ext cx="2520280" cy="2210427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8" name="Picture 10" descr="G:\Other\FYP\Pictures and sketches\Graphic organiser.JPG"/>
          <p:cNvPicPr>
            <a:picLocks noChangeAspect="1" noChangeArrowheads="1"/>
          </p:cNvPicPr>
          <p:nvPr/>
        </p:nvPicPr>
        <p:blipFill>
          <a:blip r:embed="rId17" cstate="print">
            <a:lum bright="10000" contrast="40000"/>
          </a:blip>
          <a:srcRect l="9001" r="5485"/>
          <a:stretch>
            <a:fillRect/>
          </a:stretch>
        </p:blipFill>
        <p:spPr bwMode="auto">
          <a:xfrm>
            <a:off x="6524600" y="4589511"/>
            <a:ext cx="2520280" cy="2210427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9" name="Picture 10" descr="G:\Other\FYP\Pictures and sketches\Graphic organiser.JPG"/>
          <p:cNvPicPr>
            <a:picLocks noChangeAspect="1" noChangeArrowheads="1"/>
          </p:cNvPicPr>
          <p:nvPr/>
        </p:nvPicPr>
        <p:blipFill>
          <a:blip r:embed="rId17" cstate="print">
            <a:lum bright="10000" contrast="40000"/>
          </a:blip>
          <a:srcRect l="9001" r="5485"/>
          <a:stretch>
            <a:fillRect/>
          </a:stretch>
        </p:blipFill>
        <p:spPr bwMode="auto">
          <a:xfrm>
            <a:off x="3059832" y="4221088"/>
            <a:ext cx="2520280" cy="2210427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0" name="Picture 2" descr="H:\DCIM\100PHOTO\SAM_1617.JPG"/>
          <p:cNvPicPr>
            <a:picLocks noChangeAspect="1" noChangeArrowheads="1"/>
          </p:cNvPicPr>
          <p:nvPr/>
        </p:nvPicPr>
        <p:blipFill>
          <a:blip r:embed="rId18" cstate="print">
            <a:lum bright="30000" contrast="40000"/>
          </a:blip>
          <a:srcRect/>
          <a:stretch>
            <a:fillRect/>
          </a:stretch>
        </p:blipFill>
        <p:spPr bwMode="auto">
          <a:xfrm>
            <a:off x="179512" y="4437112"/>
            <a:ext cx="2016224" cy="151216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1" name="TextBox 20"/>
          <p:cNvSpPr txBox="1"/>
          <p:nvPr/>
        </p:nvSpPr>
        <p:spPr>
          <a:xfrm>
            <a:off x="251520" y="908720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Note: Change in arrow colour means change in lesson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971600" y="328498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Analyses of handout in groups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012160" y="148478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2 min presentation on  the group work activity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6732240" y="4293096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Summary of the days learning</a:t>
            </a:r>
            <a:endParaRPr lang="en-GB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275856" y="407707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Graphic organiser based on the rainforest</a:t>
            </a:r>
            <a:endParaRPr lang="en-GB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251520" y="587727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Reciprocal teaching activity based on the rainforest</a:t>
            </a:r>
            <a:endParaRPr lang="en-GB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2699792" y="620688"/>
            <a:ext cx="720080" cy="57606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>
            <a:off x="5868144" y="692696"/>
            <a:ext cx="720080" cy="57606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32656"/>
            <a:ext cx="1703492" cy="187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 rot="10800000">
            <a:off x="4860032" y="3284984"/>
            <a:ext cx="720080" cy="57606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Blackboa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9449" y="2348880"/>
            <a:ext cx="3450543" cy="2592288"/>
          </a:xfrm>
          <a:prstGeom prst="rect">
            <a:avLst/>
          </a:prstGeom>
        </p:spPr>
      </p:pic>
      <p:sp>
        <p:nvSpPr>
          <p:cNvPr id="18" name="Right Arrow 17"/>
          <p:cNvSpPr/>
          <p:nvPr/>
        </p:nvSpPr>
        <p:spPr>
          <a:xfrm>
            <a:off x="4788024" y="5301208"/>
            <a:ext cx="720080" cy="57606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64501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0" descr="G:\Other\FYP\Pictures and sketches\Graphic organiser.JPG"/>
          <p:cNvPicPr>
            <a:picLocks noChangeAspect="1" noChangeArrowheads="1"/>
          </p:cNvPicPr>
          <p:nvPr/>
        </p:nvPicPr>
        <p:blipFill>
          <a:blip r:embed="rId4" cstate="print">
            <a:lum bright="10000" contrast="40000"/>
          </a:blip>
          <a:srcRect l="9001" r="5485"/>
          <a:stretch>
            <a:fillRect/>
          </a:stretch>
        </p:blipFill>
        <p:spPr bwMode="auto">
          <a:xfrm>
            <a:off x="3635896" y="0"/>
            <a:ext cx="2016224" cy="1768342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26" name="Picture 2" descr="C:\Users\owner\Pictures\Pics for Website brah\medal_gol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4869160"/>
            <a:ext cx="1058168" cy="1573223"/>
          </a:xfrm>
          <a:prstGeom prst="rect">
            <a:avLst/>
          </a:prstGeom>
          <a:noFill/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2492896"/>
            <a:ext cx="1944216" cy="152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4725144"/>
            <a:ext cx="1944216" cy="152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539552" y="141277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Group work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3563888" y="184482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Students work on planning out their project </a:t>
            </a:r>
            <a:endParaRPr lang="en-GB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6804248" y="191683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Students work on their projects in groups</a:t>
            </a:r>
            <a:endParaRPr lang="en-GB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6732240" y="378904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Students discuss the ideas of their projects they must</a:t>
            </a:r>
            <a:endParaRPr lang="en-GB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907704" y="400506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Presentation of projects</a:t>
            </a:r>
            <a:endParaRPr lang="en-GB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1187624" y="594928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Students and teacher provide feedback on the projects</a:t>
            </a:r>
            <a:endParaRPr lang="en-GB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7308304" y="544522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Merit for the group which presents the best project</a:t>
            </a:r>
            <a:endParaRPr lang="en-GB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90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15</cp:revision>
  <dcterms:created xsi:type="dcterms:W3CDTF">2013-04-06T16:09:04Z</dcterms:created>
  <dcterms:modified xsi:type="dcterms:W3CDTF">2013-04-14T23:02:26Z</dcterms:modified>
</cp:coreProperties>
</file>