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7F0-F993-4731-81F9-8285F93A664C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2E29-BF5A-4B4C-A144-B105A4255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7F0-F993-4731-81F9-8285F93A664C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2E29-BF5A-4B4C-A144-B105A4255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7F0-F993-4731-81F9-8285F93A664C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2E29-BF5A-4B4C-A144-B105A4255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7F0-F993-4731-81F9-8285F93A664C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2E29-BF5A-4B4C-A144-B105A4255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7F0-F993-4731-81F9-8285F93A664C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2E29-BF5A-4B4C-A144-B105A4255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7F0-F993-4731-81F9-8285F93A664C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2E29-BF5A-4B4C-A144-B105A4255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7F0-F993-4731-81F9-8285F93A664C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2E29-BF5A-4B4C-A144-B105A4255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7F0-F993-4731-81F9-8285F93A664C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2E29-BF5A-4B4C-A144-B105A4255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7F0-F993-4731-81F9-8285F93A664C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2E29-BF5A-4B4C-A144-B105A4255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7F0-F993-4731-81F9-8285F93A664C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2E29-BF5A-4B4C-A144-B105A4255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7F0-F993-4731-81F9-8285F93A664C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2E29-BF5A-4B4C-A144-B105A4255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57F0-F993-4731-81F9-8285F93A664C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D2E29-BF5A-4B4C-A144-B105A4255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0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accent1"/>
                </a:solidFill>
                <a:latin typeface="Comic Sans MS" pitchFamily="66" charset="0"/>
              </a:rPr>
              <a:t>Growth of a Tree</a:t>
            </a:r>
            <a:endParaRPr lang="en-GB" sz="36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915816" y="1268760"/>
            <a:ext cx="86409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6084168" y="1196752"/>
            <a:ext cx="86409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5400000">
            <a:off x="827584" y="4293096"/>
            <a:ext cx="792088" cy="504056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10800000">
            <a:off x="2915816" y="3284984"/>
            <a:ext cx="864096" cy="504056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 rot="10800000">
            <a:off x="5580112" y="3284984"/>
            <a:ext cx="936104" cy="5040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5400000">
            <a:off x="7668344" y="2204864"/>
            <a:ext cx="648072" cy="5040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6804248" y="2996952"/>
            <a:ext cx="2115605" cy="1872208"/>
            <a:chOff x="6732240" y="2852936"/>
            <a:chExt cx="2187613" cy="2014483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32240" y="2852936"/>
              <a:ext cx="2187613" cy="1916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7020272" y="4221088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Jigsaw method for teaching</a:t>
              </a:r>
              <a:endParaRPr lang="en-GB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992128" y="2911587"/>
            <a:ext cx="1659992" cy="1658863"/>
            <a:chOff x="3992128" y="2911587"/>
            <a:chExt cx="1659992" cy="1658863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306036">
              <a:off x="3992128" y="2911587"/>
              <a:ext cx="1444431" cy="1658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4067944" y="400506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Table quiz</a:t>
              </a:r>
              <a:endParaRPr lang="en-GB" dirty="0"/>
            </a:p>
          </p:txBody>
        </p:sp>
      </p:grpSp>
      <p:sp>
        <p:nvSpPr>
          <p:cNvPr id="21" name="Right Arrow 20"/>
          <p:cNvSpPr/>
          <p:nvPr/>
        </p:nvSpPr>
        <p:spPr>
          <a:xfrm>
            <a:off x="2987824" y="5589240"/>
            <a:ext cx="792088" cy="504056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3" descr="G:\Other\FYP\Pictures and sketches\Tree image.JPG"/>
          <p:cNvPicPr>
            <a:picLocks noChangeAspect="1" noChangeArrowheads="1"/>
          </p:cNvPicPr>
          <p:nvPr/>
        </p:nvPicPr>
        <p:blipFill>
          <a:blip r:embed="rId4" cstate="print">
            <a:lum bright="30000" contrast="40000"/>
          </a:blip>
          <a:srcRect t="10165" r="888"/>
          <a:stretch>
            <a:fillRect/>
          </a:stretch>
        </p:blipFill>
        <p:spPr bwMode="auto">
          <a:xfrm>
            <a:off x="179512" y="908720"/>
            <a:ext cx="2295913" cy="1560748"/>
          </a:xfrm>
          <a:prstGeom prst="rect">
            <a:avLst/>
          </a:prstGeom>
          <a:noFill/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764704"/>
            <a:ext cx="1944216" cy="152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0" descr="G:\Other\FYP\Pictures and sketches\Graphic organiser.JPG"/>
          <p:cNvPicPr>
            <a:picLocks noChangeAspect="1" noChangeArrowheads="1"/>
          </p:cNvPicPr>
          <p:nvPr/>
        </p:nvPicPr>
        <p:blipFill>
          <a:blip r:embed="rId6" cstate="print">
            <a:lum bright="10000" contrast="40000"/>
          </a:blip>
          <a:srcRect l="9001" r="5485"/>
          <a:stretch>
            <a:fillRect/>
          </a:stretch>
        </p:blipFill>
        <p:spPr bwMode="auto">
          <a:xfrm>
            <a:off x="7020272" y="404664"/>
            <a:ext cx="1888345" cy="1656184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564904"/>
            <a:ext cx="1944216" cy="152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0" descr="G:\Other\FYP\Pictures and sketches\Graphic organiser.JPG"/>
          <p:cNvPicPr>
            <a:picLocks noChangeAspect="1" noChangeArrowheads="1"/>
          </p:cNvPicPr>
          <p:nvPr/>
        </p:nvPicPr>
        <p:blipFill>
          <a:blip r:embed="rId6" cstate="print">
            <a:lum bright="10000" contrast="40000"/>
          </a:blip>
          <a:srcRect l="9001" r="5485"/>
          <a:stretch>
            <a:fillRect/>
          </a:stretch>
        </p:blipFill>
        <p:spPr bwMode="auto">
          <a:xfrm>
            <a:off x="395536" y="5013176"/>
            <a:ext cx="1888345" cy="1656184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0" name="Picture 29" descr="Photosynthesis yeah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39952" y="5085183"/>
            <a:ext cx="2160240" cy="162088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95536" y="62068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Note: Change in  arrow denotes change in 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251520" y="220486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Discussion on how from little acorns great oaks grow</a:t>
            </a:r>
            <a:endParaRPr lang="en-GB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635896" y="213285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Pair work initially, then whole class discussion on growth of a tree</a:t>
            </a:r>
            <a:endParaRPr lang="en-GB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899592" y="386104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Group Work</a:t>
            </a:r>
            <a:endParaRPr lang="en-GB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6300192" y="573325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Photosynthesis experiment</a:t>
            </a:r>
            <a:endParaRPr lang="en-GB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3203848" y="980728"/>
            <a:ext cx="1008112" cy="504056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732240" y="4766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5940152" y="2564904"/>
            <a:ext cx="2619661" cy="2592288"/>
            <a:chOff x="6732240" y="2852936"/>
            <a:chExt cx="2187613" cy="2014483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32240" y="2852936"/>
              <a:ext cx="2187613" cy="1916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7020272" y="4221088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Jigsaw method for teaching</a:t>
              </a:r>
              <a:endParaRPr lang="en-GB" dirty="0"/>
            </a:p>
          </p:txBody>
        </p:sp>
      </p:grpSp>
      <p:sp>
        <p:nvSpPr>
          <p:cNvPr id="11" name="Right Arrow 10"/>
          <p:cNvSpPr/>
          <p:nvPr/>
        </p:nvSpPr>
        <p:spPr>
          <a:xfrm rot="10800000">
            <a:off x="4716016" y="3573016"/>
            <a:ext cx="864096" cy="5040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1835696" y="2780928"/>
            <a:ext cx="2088232" cy="2160240"/>
            <a:chOff x="3992128" y="2911587"/>
            <a:chExt cx="1659992" cy="1658863"/>
          </a:xfrm>
        </p:grpSpPr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306036">
              <a:off x="3992128" y="2911587"/>
              <a:ext cx="1444431" cy="1658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4067944" y="400506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Table quiz</a:t>
              </a:r>
              <a:endParaRPr lang="en-GB" dirty="0"/>
            </a:p>
          </p:txBody>
        </p:sp>
      </p:grpSp>
      <p:pic>
        <p:nvPicPr>
          <p:cNvPr id="15" name="Picture 11" descr="G:\Other\FYP\Pictures and sketches\Rope.JPG"/>
          <p:cNvPicPr>
            <a:picLocks noChangeAspect="1" noChangeArrowheads="1"/>
          </p:cNvPicPr>
          <p:nvPr/>
        </p:nvPicPr>
        <p:blipFill>
          <a:blip r:embed="rId4" cstate="print">
            <a:lum bright="10000" contrast="40000"/>
          </a:blip>
          <a:srcRect t="16046" r="942"/>
          <a:stretch>
            <a:fillRect/>
          </a:stretch>
        </p:blipFill>
        <p:spPr bwMode="auto">
          <a:xfrm>
            <a:off x="179512" y="548680"/>
            <a:ext cx="2378971" cy="1512168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6" name="Picture 3" descr="G:\Other\FYP\Pictures and sketches\Tree image.JPG"/>
          <p:cNvPicPr>
            <a:picLocks noChangeAspect="1" noChangeArrowheads="1"/>
          </p:cNvPicPr>
          <p:nvPr/>
        </p:nvPicPr>
        <p:blipFill>
          <a:blip r:embed="rId5" cstate="print">
            <a:lum bright="30000" contrast="40000"/>
          </a:blip>
          <a:srcRect t="10165" r="888"/>
          <a:stretch>
            <a:fillRect/>
          </a:stretch>
        </p:blipFill>
        <p:spPr bwMode="auto">
          <a:xfrm>
            <a:off x="4499992" y="476672"/>
            <a:ext cx="2376264" cy="161537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39552" y="1988840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Rope activity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499992" y="198884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Students draw a tree and explain the key points of the lesson</a:t>
            </a:r>
            <a:endParaRPr lang="en-GB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8</cp:revision>
  <dcterms:created xsi:type="dcterms:W3CDTF">2013-04-06T15:30:31Z</dcterms:created>
  <dcterms:modified xsi:type="dcterms:W3CDTF">2013-04-14T22:33:37Z</dcterms:modified>
</cp:coreProperties>
</file>